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4" r:id="rId4"/>
    <p:sldId id="261" r:id="rId5"/>
    <p:sldId id="262" r:id="rId6"/>
    <p:sldId id="269" r:id="rId7"/>
    <p:sldId id="270" r:id="rId8"/>
    <p:sldId id="265" r:id="rId9"/>
    <p:sldId id="271" r:id="rId10"/>
    <p:sldId id="264" r:id="rId11"/>
    <p:sldId id="272" r:id="rId12"/>
    <p:sldId id="266" r:id="rId13"/>
    <p:sldId id="267" r:id="rId14"/>
    <p:sldId id="268" r:id="rId15"/>
    <p:sldId id="260" r:id="rId16"/>
    <p:sldId id="273" r:id="rId1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C8F9BC-552F-4E2C-A26B-09151D0ACDA0}" type="datetimeFigureOut">
              <a:rPr lang="en-US"/>
              <a:pPr>
                <a:defRPr/>
              </a:pPr>
              <a:t>3/23/2010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CEE5F4-4B3C-486D-851E-BDB5662DEE9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7FBEB1-BB2D-4DA0-9072-2E2EE8DFD162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67719F-BC68-4458-AFB9-C957CAE08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5BB52-ABDB-4940-B651-2A4510EC43F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BC8CEE-1496-40CC-BFAE-3FDD8B79B72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9CC9BD-DDC4-49D2-9767-6BA78798E88D}" type="datetimeFigureOut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8890FA-79EC-40BD-B481-7BAA78100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1424-E8AD-458E-80A2-6B8FB7598C2F}" type="datetimeFigureOut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A7C9-4454-49C3-9B62-588EA1408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1549-CCE7-46A8-87A3-DC319DF36B6C}" type="datetimeFigureOut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1EAC-6F1C-48D5-B016-57E7316BC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B155-21A1-4EA5-9816-9942BEB1C72A}" type="datetimeFigureOut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0CB8-03FF-4EF1-9269-37819F68A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9D5B17-CBF6-49DE-A96B-DCA114185F71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02EAC-DE2A-49CA-B4D8-BE297CCE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A0F086-329E-40A6-929E-2795D1F509EF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9FA7FD-1456-4DE2-927B-E218EF9F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79C7F-7463-41C6-AC25-ED1B29A2FA26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B28C93-7F82-41C6-83B1-90312308F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D8EA25-438B-4F40-A4F9-D4B1D9CC8186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741BC8-E2CD-4306-99EA-90AF18D3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1D2F-C5ED-43CE-AA29-15C13A01F281}" type="datetimeFigureOut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DBAB-E967-4550-AEE2-91849509E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6EF9C-45DA-4838-AEC0-A991AB4E1795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6A0128-A8DB-4E3D-8532-12DB28E7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CDFB49-9127-4C01-8754-D1882C0940FB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783B7C-1D75-48F5-837C-4F27249C9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6455D4-13F9-442F-B224-42D64DD5EF70}" type="datetimeFigureOut">
              <a:rPr lang="en-US"/>
              <a:pPr>
                <a:defRPr/>
              </a:pPr>
              <a:t>3/23/2010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BEA4F4-7FF1-4121-8DDE-365E4239F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13" r:id="rId6"/>
    <p:sldLayoutId id="2147483806" r:id="rId7"/>
    <p:sldLayoutId id="2147483814" r:id="rId8"/>
    <p:sldLayoutId id="2147483815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doogan@abiireland.ie" TargetMode="External"/><Relationship Id="rId2" Type="http://schemas.openxmlformats.org/officeDocument/2006/relationships/hyperlink" Target="mailto:info@abiireland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boyle@abiireland.i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8001056" cy="10001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“Providing services to People with Disabilities”</a:t>
            </a:r>
            <a:endParaRPr lang="en-IE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143250"/>
            <a:ext cx="7772400" cy="2071688"/>
          </a:xfrm>
        </p:spPr>
        <p:txBody>
          <a:bodyPr/>
          <a:lstStyle/>
          <a:p>
            <a:pPr marR="0" eaLnBrk="1" hangingPunct="1"/>
            <a:r>
              <a:rPr lang="en-IE" i="1" smtClean="0">
                <a:latin typeface="Times New Roman" pitchFamily="18" charset="0"/>
                <a:cs typeface="Times New Roman" pitchFamily="18" charset="0"/>
              </a:rPr>
              <a:t>A presentation by</a:t>
            </a:r>
          </a:p>
          <a:p>
            <a:pPr marR="0" eaLnBrk="1" hangingPunct="1"/>
            <a:r>
              <a:rPr lang="en-IE" i="1" smtClean="0">
                <a:latin typeface="Times New Roman" pitchFamily="18" charset="0"/>
                <a:cs typeface="Times New Roman" pitchFamily="18" charset="0"/>
              </a:rPr>
              <a:t>Teresa O Boyle / Tina Doogan </a:t>
            </a:r>
          </a:p>
          <a:p>
            <a:pPr marR="0" eaLnBrk="1" hangingPunct="1"/>
            <a:r>
              <a:rPr lang="en-IE" i="1" smtClean="0">
                <a:latin typeface="Times New Roman" pitchFamily="18" charset="0"/>
                <a:cs typeface="Times New Roman" pitchFamily="18" charset="0"/>
              </a:rPr>
              <a:t>Local Services Managers – Sligo, </a:t>
            </a:r>
          </a:p>
          <a:p>
            <a:pPr marR="0" eaLnBrk="1" hangingPunct="1"/>
            <a:r>
              <a:rPr lang="en-IE" i="1" smtClean="0">
                <a:latin typeface="Times New Roman" pitchFamily="18" charset="0"/>
                <a:cs typeface="Times New Roman" pitchFamily="18" charset="0"/>
              </a:rPr>
              <a:t>Leitrim &amp; Donegal.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1" name="Picture 2" descr="ABII 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714750"/>
            <a:ext cx="14859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Subtitle 2"/>
          <p:cNvSpPr txBox="1">
            <a:spLocks/>
          </p:cNvSpPr>
          <p:nvPr/>
        </p:nvSpPr>
        <p:spPr bwMode="auto">
          <a:xfrm>
            <a:off x="714375" y="3143250"/>
            <a:ext cx="7772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IE" sz="27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presentation by</a:t>
            </a:r>
          </a:p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IE" sz="27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Teresa O Boyle / Tina Doogan </a:t>
            </a:r>
          </a:p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IE" sz="27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Local Services Managers – Sligo, </a:t>
            </a:r>
          </a:p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IE" sz="27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Leitrim &amp; Donegal.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            </a:t>
            </a:r>
            <a:r>
              <a:rPr lang="en-IE" sz="2200" dirty="0" smtClean="0">
                <a:latin typeface="Times New Roman" pitchFamily="18" charset="0"/>
                <a:cs typeface="Times New Roman" pitchFamily="18" charset="0"/>
              </a:rPr>
              <a:t>Donegal Residential Service.</a:t>
            </a:r>
            <a:br>
              <a:rPr lang="en-IE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E" sz="2200" dirty="0" smtClean="0">
                <a:latin typeface="Times New Roman" pitchFamily="18" charset="0"/>
                <a:cs typeface="Times New Roman" pitchFamily="18" charset="0"/>
              </a:rPr>
              <a:t>            2 Rough Park, Woodlands, </a:t>
            </a:r>
            <a:r>
              <a:rPr lang="en-IE" sz="2200" dirty="0" err="1" smtClean="0">
                <a:latin typeface="Times New Roman" pitchFamily="18" charset="0"/>
                <a:cs typeface="Times New Roman" pitchFamily="18" charset="0"/>
              </a:rPr>
              <a:t>Letterkenny</a:t>
            </a:r>
            <a:r>
              <a:rPr lang="en-IE" sz="2200" dirty="0" smtClean="0">
                <a:latin typeface="Times New Roman" pitchFamily="18" charset="0"/>
                <a:cs typeface="Times New Roman" pitchFamily="18" charset="0"/>
              </a:rPr>
              <a:t>, Co Donegal.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481138"/>
            <a:ext cx="6807200" cy="3876675"/>
          </a:xfrm>
          <a:noFill/>
        </p:spPr>
      </p:pic>
      <p:pic>
        <p:nvPicPr>
          <p:cNvPr id="18436" name="Picture 2" descr="ABII log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357813"/>
            <a:ext cx="14859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dirty="0" smtClean="0">
                <a:solidFill>
                  <a:schemeClr val="tx1"/>
                </a:solidFill>
              </a:rPr>
              <a:t>     Community Brain Injury Service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800" b="1" dirty="0" smtClean="0"/>
              <a:t>Donegal Team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en-IE" sz="2400" dirty="0" smtClean="0"/>
              <a:t>ABII Regional Manager – Steve Orme 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HSE P&amp;S Disabilities Manager – Denise Curran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2400" dirty="0" smtClean="0"/>
              <a:t>LSM, Acquired Brain Injury Ireland- Tina Doogan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ABI </a:t>
            </a:r>
            <a:r>
              <a:rPr lang="en-IE" sz="2400" dirty="0" err="1" smtClean="0"/>
              <a:t>Keyworkers</a:t>
            </a:r>
            <a:r>
              <a:rPr lang="en-IE" sz="2400" dirty="0" smtClean="0"/>
              <a:t> – HSE  - Marie Bradley / John Cardin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 Clinical Psychologist - ABII – </a:t>
            </a:r>
            <a:r>
              <a:rPr lang="en-IE" sz="2400" dirty="0" err="1" smtClean="0"/>
              <a:t>Dr.Mark</a:t>
            </a:r>
            <a:r>
              <a:rPr lang="en-IE" sz="2400" dirty="0" smtClean="0"/>
              <a:t> Hogan.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Senior O.T.  - HSE -  Judith </a:t>
            </a:r>
            <a:r>
              <a:rPr lang="en-IE" sz="2400" dirty="0" err="1" smtClean="0"/>
              <a:t>Tait</a:t>
            </a:r>
            <a:endParaRPr lang="en-IE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Community Outreach Rehabilitation assistant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Team of 9 Rehabilitation Assistants  - </a:t>
            </a:r>
            <a:r>
              <a:rPr lang="en-IE" sz="2400" dirty="0" err="1" smtClean="0"/>
              <a:t>ABIIreland</a:t>
            </a:r>
            <a:r>
              <a:rPr lang="en-IE" sz="2400" dirty="0" smtClean="0"/>
              <a:t>  </a:t>
            </a:r>
          </a:p>
        </p:txBody>
      </p:sp>
      <p:pic>
        <p:nvPicPr>
          <p:cNvPr id="19460" name="Picture 2" descr="ABII 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5286375"/>
            <a:ext cx="1485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White Board  and Bedr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           Motor cycle project </a:t>
            </a:r>
            <a:endParaRPr lang="en-US" smtClean="0"/>
          </a:p>
        </p:txBody>
      </p:sp>
      <p:pic>
        <p:nvPicPr>
          <p:cNvPr id="21507" name="Picture 2" descr="C:\Documents and Settings\teresa\My Documents\Budgets\Activities 2009\Motorcycle\Motorcycle Gro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1938" y="3071813"/>
            <a:ext cx="4241800" cy="3324225"/>
          </a:xfrm>
          <a:noFill/>
        </p:spPr>
      </p:pic>
      <p:pic>
        <p:nvPicPr>
          <p:cNvPr id="21508" name="Picture 3" descr="first time 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14563"/>
            <a:ext cx="3781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gardening group 17-4-2008 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09550"/>
            <a:ext cx="85820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Acquired Brain Injury Ireland,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43 Northumberland Ave, Dunlaoghaire, Co Dublin.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Tel: 01 2804164</a:t>
            </a:r>
            <a:r>
              <a:rPr lang="en-IE" sz="2000" smtClean="0">
                <a:solidFill>
                  <a:srgbClr val="0070C0"/>
                </a:solidFill>
              </a:rPr>
              <a:t>,  </a:t>
            </a:r>
            <a:r>
              <a:rPr lang="en-IE" sz="2000" smtClean="0">
                <a:solidFill>
                  <a:srgbClr val="0070C0"/>
                </a:solidFill>
                <a:hlinkClick r:id="rId2"/>
              </a:rPr>
              <a:t>info@abiireland.ie</a:t>
            </a:r>
            <a:endParaRPr lang="en-IE" sz="20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IE" sz="2000" smtClean="0"/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Donegal Service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2 Rough park, Woodlands, Letterkenny, Co Donegal.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Tel: 074 9176902,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Tina Doogan: 0871348941 / </a:t>
            </a:r>
            <a:r>
              <a:rPr lang="en-IE" sz="2000" smtClean="0">
                <a:solidFill>
                  <a:srgbClr val="0070C0"/>
                </a:solidFill>
                <a:hlinkClick r:id="rId3"/>
              </a:rPr>
              <a:t>tdoogan@abiireland.ie</a:t>
            </a:r>
            <a:r>
              <a:rPr lang="en-IE" sz="200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endParaRPr lang="en-IE" sz="2000" smtClean="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Sligo Service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2 Racecourt Manor, Tonaphubble, Co Sligo.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Tel: 071 9153472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E" sz="2000" smtClean="0"/>
              <a:t>Teresa O Boyle: 087 2601827  /  </a:t>
            </a:r>
            <a:r>
              <a:rPr lang="en-IE" sz="2000" smtClean="0">
                <a:hlinkClick r:id="rId4"/>
              </a:rPr>
              <a:t>toboyle@abiireland.ie</a:t>
            </a:r>
            <a:r>
              <a:rPr lang="en-IE" sz="200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/>
              <a:t>Contact Details</a:t>
            </a:r>
            <a:endParaRPr lang="en-I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BII logo Fin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86500" y="500063"/>
            <a:ext cx="2571750" cy="1428750"/>
          </a:xfrm>
          <a:noFill/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143000" y="2286000"/>
            <a:ext cx="72866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/>
              <a:t>                               </a:t>
            </a:r>
          </a:p>
          <a:p>
            <a:r>
              <a:rPr lang="en-IE"/>
              <a:t>                                       </a:t>
            </a:r>
            <a:r>
              <a:rPr lang="en-IE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You,</a:t>
            </a:r>
          </a:p>
          <a:p>
            <a:r>
              <a:rPr lang="en-IE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IE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Teresa O Boyle, Local Services Manager Sligo</a:t>
            </a:r>
          </a:p>
          <a:p>
            <a:pPr algn="ctr"/>
            <a:r>
              <a:rPr lang="en-IE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Tina Doogan , Local Services  Manager, Donegal.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714375"/>
            <a:ext cx="25923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E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IE" sz="3600" i="1" smtClean="0">
                <a:latin typeface="Times New Roman" pitchFamily="18" charset="0"/>
                <a:cs typeface="Times New Roman" pitchFamily="18" charset="0"/>
              </a:rPr>
              <a:t>To Enable People with an Acquired Brain Injury to live an independent life in the community by providing and maintaining a supported living environment</a:t>
            </a:r>
            <a:r>
              <a:rPr lang="en-IE" sz="3600" smtClean="0"/>
              <a:t>. </a:t>
            </a:r>
          </a:p>
          <a:p>
            <a:pPr eaLnBrk="1" hangingPunct="1"/>
            <a:endParaRPr lang="en-IE" sz="36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Mission Statement</a:t>
            </a:r>
            <a:endParaRPr lang="en-IE" dirty="0"/>
          </a:p>
        </p:txBody>
      </p:sp>
      <p:pic>
        <p:nvPicPr>
          <p:cNvPr id="10244" name="Picture 2" descr="ABII 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57188"/>
            <a:ext cx="14859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13"/>
            <a:ext cx="1785938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ter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2536825" cy="2979737"/>
          </a:xfrm>
          <a:noFill/>
        </p:spPr>
      </p:pic>
      <p:pic>
        <p:nvPicPr>
          <p:cNvPr id="11267" name="Picture 3" descr="pet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500188"/>
            <a:ext cx="24765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ete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844675"/>
            <a:ext cx="241458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4857750"/>
            <a:ext cx="73437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IE" sz="2000" b="1" i="1"/>
          </a:p>
          <a:p>
            <a:pPr>
              <a:spcBef>
                <a:spcPct val="50000"/>
              </a:spcBef>
            </a:pPr>
            <a:r>
              <a:rPr lang="en-IE" sz="2000" b="1" i="1"/>
              <a:t>Peter Bradley</a:t>
            </a:r>
            <a:endParaRPr lang="en-GB" sz="2000" b="1" i="1"/>
          </a:p>
        </p:txBody>
      </p:sp>
      <p:pic>
        <p:nvPicPr>
          <p:cNvPr id="11270" name="Picture 3" descr="pet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714500"/>
            <a:ext cx="24765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Acquired Brain Injury Ireland is driven by the ethos of maximising ability, and the person is at the centre of everything we do. We strongly promote : </a:t>
            </a:r>
          </a:p>
          <a:p>
            <a:r>
              <a:rPr lang="en-IE" smtClean="0"/>
              <a:t>Dignity, </a:t>
            </a:r>
          </a:p>
          <a:p>
            <a:r>
              <a:rPr lang="en-IE" smtClean="0"/>
              <a:t>Respect, </a:t>
            </a:r>
          </a:p>
          <a:p>
            <a:r>
              <a:rPr lang="en-IE" smtClean="0"/>
              <a:t>Choices,</a:t>
            </a:r>
          </a:p>
          <a:p>
            <a:r>
              <a:rPr lang="en-IE" smtClean="0"/>
              <a:t> Sharing ordinary places , </a:t>
            </a:r>
          </a:p>
          <a:p>
            <a:r>
              <a:rPr lang="en-IE" smtClean="0"/>
              <a:t>Contribution &amp; Relationships. 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IE" dirty="0" smtClean="0"/>
              <a:t>              </a:t>
            </a:r>
            <a:br>
              <a:rPr lang="en-IE" dirty="0" smtClean="0"/>
            </a:br>
            <a:r>
              <a:rPr lang="en-IE" dirty="0" smtClean="0"/>
              <a:t>              Philosophy</a:t>
            </a:r>
            <a:br>
              <a:rPr lang="en-IE" dirty="0" smtClean="0"/>
            </a:br>
            <a:endParaRPr lang="en-US" dirty="0"/>
          </a:p>
        </p:txBody>
      </p:sp>
      <p:pic>
        <p:nvPicPr>
          <p:cNvPr id="12292" name="Picture 2" descr="ABII 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5143500"/>
            <a:ext cx="1485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smtClean="0">
                <a:latin typeface="Times New Roman" pitchFamily="18" charset="0"/>
                <a:cs typeface="Times New Roman" pitchFamily="18" charset="0"/>
              </a:rPr>
              <a:t>Residential &amp; Community based rehabilitation following an Acquired Brain Injury. </a:t>
            </a:r>
          </a:p>
          <a:p>
            <a:r>
              <a:rPr lang="en-IE" sz="2800" smtClean="0">
                <a:latin typeface="Times New Roman" pitchFamily="18" charset="0"/>
                <a:cs typeface="Times New Roman" pitchFamily="18" charset="0"/>
              </a:rPr>
              <a:t>Typical Clients are aged between 18 – 65 years</a:t>
            </a:r>
          </a:p>
          <a:p>
            <a:r>
              <a:rPr lang="en-IE" sz="2800" smtClean="0">
                <a:latin typeface="Times New Roman" pitchFamily="18" charset="0"/>
                <a:cs typeface="Times New Roman" pitchFamily="18" charset="0"/>
              </a:rPr>
              <a:t>Specific expertise is cognitive Rehabilitation which includes functional independence, Emotional , Behavioural, Social and Vocational adjustment post injury. </a:t>
            </a:r>
          </a:p>
          <a:p>
            <a:r>
              <a:rPr lang="en-IE" sz="2800" smtClean="0">
                <a:latin typeface="Times New Roman" pitchFamily="18" charset="0"/>
                <a:cs typeface="Times New Roman" pitchFamily="18" charset="0"/>
              </a:rPr>
              <a:t>Acquired Brain Injury Ireland work in partnership with the HSE and other Agencies.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Type of Service </a:t>
            </a:r>
            <a:endParaRPr lang="en-US" dirty="0"/>
          </a:p>
        </p:txBody>
      </p:sp>
      <p:pic>
        <p:nvPicPr>
          <p:cNvPr id="13316" name="Picture 2" descr="ABII 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5286375"/>
            <a:ext cx="1485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3573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IE" sz="4400" dirty="0" smtClean="0">
                <a:solidFill>
                  <a:schemeClr val="accent1"/>
                </a:solidFill>
              </a:rPr>
              <a:t> </a:t>
            </a:r>
            <a:r>
              <a:rPr lang="en-IE" sz="4000" dirty="0" smtClean="0">
                <a:solidFill>
                  <a:schemeClr val="accent1"/>
                </a:solidFill>
              </a:rPr>
              <a:t>ABI Services in Sligo Leitrim West Cavan &amp; Donegal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43000"/>
            <a:ext cx="8540750" cy="5357813"/>
          </a:xfrm>
        </p:spPr>
        <p:txBody>
          <a:bodyPr/>
          <a:lstStyle/>
          <a:p>
            <a:pPr eaLnBrk="1" hangingPunct="1"/>
            <a:r>
              <a:rPr lang="en-IE" sz="2000" dirty="0" smtClean="0"/>
              <a:t>Case Management</a:t>
            </a:r>
          </a:p>
          <a:p>
            <a:pPr eaLnBrk="1" hangingPunct="1"/>
            <a:r>
              <a:rPr lang="en-IE" sz="2000" dirty="0" smtClean="0"/>
              <a:t>Community Rehabilitation Programme</a:t>
            </a:r>
          </a:p>
          <a:p>
            <a:pPr eaLnBrk="1" hangingPunct="1"/>
            <a:r>
              <a:rPr lang="en-IE" sz="2000" dirty="0" smtClean="0"/>
              <a:t>Transitional Living Unit – Sligo / Leitrim </a:t>
            </a:r>
          </a:p>
          <a:p>
            <a:pPr eaLnBrk="1" hangingPunct="1"/>
            <a:r>
              <a:rPr lang="en-IE" sz="2000" dirty="0" smtClean="0"/>
              <a:t>Family Support Programme</a:t>
            </a:r>
          </a:p>
          <a:p>
            <a:pPr eaLnBrk="1" hangingPunct="1"/>
            <a:r>
              <a:rPr lang="en-IE" sz="2000" dirty="0" smtClean="0"/>
              <a:t>Leisure and Lifestyle Programme / Social Club </a:t>
            </a:r>
          </a:p>
          <a:p>
            <a:pPr eaLnBrk="1" hangingPunct="1"/>
            <a:r>
              <a:rPr lang="en-IE" sz="2000" dirty="0" smtClean="0"/>
              <a:t>Rehabilitative Training – </a:t>
            </a:r>
            <a:r>
              <a:rPr lang="en-IE" sz="2000" dirty="0" err="1" smtClean="0"/>
              <a:t>Training</a:t>
            </a:r>
            <a:r>
              <a:rPr lang="en-IE" sz="2000" dirty="0" smtClean="0"/>
              <a:t> Occupational Support Services T.O.S.S. – HSE </a:t>
            </a:r>
          </a:p>
          <a:p>
            <a:pPr eaLnBrk="1" hangingPunct="1"/>
            <a:r>
              <a:rPr lang="en-IE" sz="2000" dirty="0" smtClean="0"/>
              <a:t>Community Outreach/ HSE Home Help / IWA / C.I.L.</a:t>
            </a:r>
          </a:p>
          <a:p>
            <a:pPr eaLnBrk="1" hangingPunct="1"/>
            <a:r>
              <a:rPr lang="en-IE" sz="2000" dirty="0" smtClean="0"/>
              <a:t>Support Groups - N.W. Stroke Group /  ABI Support Group / BRI  </a:t>
            </a:r>
          </a:p>
          <a:p>
            <a:pPr eaLnBrk="1" hangingPunct="1"/>
            <a:r>
              <a:rPr lang="en-IE" sz="2000" dirty="0" smtClean="0"/>
              <a:t>Long  term Services Day Services / Vocational Services  i.e. IWA, NLN, </a:t>
            </a:r>
            <a:r>
              <a:rPr lang="en-IE" sz="2000" dirty="0" smtClean="0"/>
              <a:t>RehabCare, LAPWD, Sligo Sports Partnership.</a:t>
            </a:r>
            <a:endParaRPr lang="en-IE" sz="2000" dirty="0" smtClean="0"/>
          </a:p>
          <a:p>
            <a:pPr eaLnBrk="1" hangingPunct="1"/>
            <a:r>
              <a:rPr lang="en-IE" sz="2000" dirty="0" smtClean="0"/>
              <a:t>Residential -  Nursing Homes, HSE Continuing care facilities . </a:t>
            </a:r>
          </a:p>
        </p:txBody>
      </p:sp>
      <p:pic>
        <p:nvPicPr>
          <p:cNvPr id="14340" name="Picture 2" descr="ABII log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286375"/>
            <a:ext cx="1485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E" sz="4400" smtClean="0">
                <a:solidFill>
                  <a:schemeClr val="accent1"/>
                </a:solidFill>
              </a:rPr>
              <a:t>What is an Aquired Brain Injury ?</a:t>
            </a:r>
            <a:endParaRPr lang="en-US" sz="4400" smtClean="0">
              <a:solidFill>
                <a:schemeClr val="accent1"/>
              </a:solidFill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Trauma due to head injury ( car accident, Assault, Fall,)</a:t>
            </a:r>
          </a:p>
          <a:p>
            <a:pPr eaLnBrk="1" hangingPunct="1"/>
            <a:r>
              <a:rPr lang="en-IE" smtClean="0"/>
              <a:t> Post Surgical damage, following tumour removal</a:t>
            </a:r>
          </a:p>
          <a:p>
            <a:pPr eaLnBrk="1" hangingPunct="1"/>
            <a:r>
              <a:rPr lang="en-IE" smtClean="0"/>
              <a:t>Vascular Accident – Stroke, Sub–arachnoid haemorrhage</a:t>
            </a:r>
          </a:p>
          <a:p>
            <a:pPr eaLnBrk="1" hangingPunct="1"/>
            <a:r>
              <a:rPr lang="en-IE" smtClean="0"/>
              <a:t>Cerebral Anoxia</a:t>
            </a:r>
          </a:p>
          <a:p>
            <a:pPr eaLnBrk="1" hangingPunct="1"/>
            <a:r>
              <a:rPr lang="en-IE" smtClean="0"/>
              <a:t>Other toxic or metabolic insult (e.g. Hypoglycaemia)</a:t>
            </a:r>
          </a:p>
          <a:p>
            <a:pPr eaLnBrk="1" hangingPunct="1"/>
            <a:r>
              <a:rPr lang="en-IE" smtClean="0"/>
              <a:t>Infection, e.g. Meningitis, encephalitis</a:t>
            </a:r>
            <a:endParaRPr lang="en-US" smtClean="0"/>
          </a:p>
        </p:txBody>
      </p:sp>
      <p:pic>
        <p:nvPicPr>
          <p:cNvPr id="15364" name="Picture 2" descr="ABII 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0"/>
            <a:ext cx="1485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Sligo / Leitrim &amp; West Cavan </a:t>
            </a:r>
            <a:br>
              <a:rPr lang="en-I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Transitional Living Unit</a:t>
            </a:r>
            <a:br>
              <a:rPr lang="en-I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2 Race Court Manor,  </a:t>
            </a:r>
            <a:br>
              <a:rPr lang="en-I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E" sz="2400" dirty="0" err="1" smtClean="0">
                <a:latin typeface="Times New Roman" pitchFamily="18" charset="0"/>
                <a:cs typeface="Times New Roman" pitchFamily="18" charset="0"/>
              </a:rPr>
              <a:t>Tonaphubble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,   Sligo.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Content Placeholder 3" descr="2 Race Court Man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8" y="1935163"/>
            <a:ext cx="7743825" cy="4389437"/>
          </a:xfrm>
        </p:spPr>
      </p:pic>
      <p:pic>
        <p:nvPicPr>
          <p:cNvPr id="16388" name="Picture 2" descr="ABII log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0"/>
            <a:ext cx="1485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selogo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357188"/>
            <a:ext cx="17145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</a:t>
            </a:r>
            <a:r>
              <a:rPr lang="en-IE" sz="2700" dirty="0" smtClean="0">
                <a:solidFill>
                  <a:schemeClr val="tx1"/>
                </a:solidFill>
              </a:rPr>
              <a:t>Community Brain Injury Service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IE" sz="28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800" b="1" dirty="0" smtClean="0"/>
              <a:t>Sligo / Leitrim Team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HSE P&amp;S Disabilities Manager – Mary Henry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ABII Regional Manager – Steve Orme 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IE" sz="2400" dirty="0" smtClean="0"/>
              <a:t>LSM – </a:t>
            </a:r>
            <a:r>
              <a:rPr lang="en-IE" sz="2400" dirty="0" err="1" smtClean="0"/>
              <a:t>ABIIreland</a:t>
            </a:r>
            <a:r>
              <a:rPr lang="en-IE" sz="2400" dirty="0" smtClean="0"/>
              <a:t> – Teresa O Boyle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  Case Co </a:t>
            </a:r>
            <a:r>
              <a:rPr lang="en-IE" sz="2400" dirty="0" err="1" smtClean="0"/>
              <a:t>Ordinator</a:t>
            </a:r>
            <a:r>
              <a:rPr lang="en-IE" sz="2400" dirty="0" smtClean="0"/>
              <a:t> – HSE  - Phil Mc </a:t>
            </a:r>
            <a:r>
              <a:rPr lang="en-IE" sz="2400" dirty="0" err="1" smtClean="0"/>
              <a:t>Goldrick</a:t>
            </a:r>
            <a:endParaRPr lang="en-IE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 Clinical Psychologist - </a:t>
            </a:r>
            <a:r>
              <a:rPr lang="en-IE" sz="2400" dirty="0" err="1" smtClean="0"/>
              <a:t>ABIIreland</a:t>
            </a:r>
            <a:r>
              <a:rPr lang="en-IE" sz="2400" dirty="0" smtClean="0"/>
              <a:t> – Dr. Caroline Mc Grath.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Senior O.T.  - HSE -  Rose Mary Dillon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Assistant Psychologist – Emma Daly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IE" sz="2400" dirty="0" smtClean="0"/>
              <a:t>Team of 6 Rehabilitation Assistants  - </a:t>
            </a:r>
            <a:r>
              <a:rPr lang="en-IE" sz="2400" dirty="0" err="1" smtClean="0"/>
              <a:t>ABIIreland</a:t>
            </a:r>
            <a:r>
              <a:rPr lang="en-IE" sz="2400" dirty="0" smtClean="0"/>
              <a:t>  </a:t>
            </a:r>
          </a:p>
        </p:txBody>
      </p:sp>
      <p:pic>
        <p:nvPicPr>
          <p:cNvPr id="17412" name="Picture 2" descr="ABII 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1485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selogo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285750"/>
            <a:ext cx="17145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1422</TotalTime>
  <Words>572</Words>
  <Application>Microsoft Office PowerPoint</Application>
  <PresentationFormat>On-screen Show (4:3)</PresentationFormat>
  <Paragraphs>89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                       “Providing services to People with Disabilities”</vt:lpstr>
      <vt:lpstr>Mission Statement</vt:lpstr>
      <vt:lpstr>Slide 3</vt:lpstr>
      <vt:lpstr>                             Philosophy </vt:lpstr>
      <vt:lpstr>Type of Service </vt:lpstr>
      <vt:lpstr> ABI Services in Sligo Leitrim West Cavan &amp; Donegal</vt:lpstr>
      <vt:lpstr>What is an Aquired Brain Injury ?</vt:lpstr>
      <vt:lpstr>Sligo / Leitrim &amp; West Cavan  Transitional Living Unit 2 Race Court Manor,   Tonaphubble,   Sligo.</vt:lpstr>
      <vt:lpstr>        Community Brain Injury Service </vt:lpstr>
      <vt:lpstr>            Donegal Residential Service.             2 Rough Park, Woodlands, Letterkenny, Co Donegal. </vt:lpstr>
      <vt:lpstr>     Community Brain Injury Service </vt:lpstr>
      <vt:lpstr>Slide 12</vt:lpstr>
      <vt:lpstr>           Motor cycle project </vt:lpstr>
      <vt:lpstr>Slide 14</vt:lpstr>
      <vt:lpstr>Contact Details</vt:lpstr>
      <vt:lpstr>Slide 16</vt:lpstr>
    </vt:vector>
  </TitlesOfParts>
  <Company>Disability Federation of Ireland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“Providing services to People with Disabilities”</dc:title>
  <dc:creator>marcushufsky</dc:creator>
  <cp:lastModifiedBy>marcushufsky</cp:lastModifiedBy>
  <cp:revision>33</cp:revision>
  <dcterms:created xsi:type="dcterms:W3CDTF">2010-02-25T14:04:59Z</dcterms:created>
  <dcterms:modified xsi:type="dcterms:W3CDTF">2010-03-24T09:18:43Z</dcterms:modified>
</cp:coreProperties>
</file>